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A93DF-1FC1-4B8D-8BF3-31C75BEC9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A530BA-5492-434D-BD8C-939EB5C7C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479D2C-A214-470A-8877-EE9D8103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F5D760-DB68-43EA-BA2B-850B8C79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90E25F-0273-46F4-8564-C5420F38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8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C8A8C-47E3-4C88-AC7E-5454A56EA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6B6CF-338C-44F7-BFEE-021DB6CFD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A2AC1D-01F6-4212-87A3-40110D00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DDFED-C1B5-44E1-9E52-3C9E19131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864211-53EF-4022-B50D-614A2109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75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4184AE-04E2-4EDA-A5B2-D7976380E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7FCBDA-7214-4B11-B98A-D4D0418EE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2B5DE0-4DE1-4779-B1EE-887663EA1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6180FC-CE9A-42E2-AFC5-EBD9AEB1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7E715E-2ABC-449F-952C-42543364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19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98E1E-36FD-4EB8-B615-03FBCE20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00CC2-2421-4758-9F55-2E7F06B62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7F3599-99DA-4DA3-9A21-0BB73C25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A578E8-3EC2-4E87-80C6-B0A7C2E9A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ACE524-93D6-4F25-B288-D34199E1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70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F9394-7290-423C-A351-C5BBC5B4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20E075-D670-4E3F-878B-D0B8C819F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5540B4-6603-4ECE-8548-2DEE3401F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39B5F-3396-484A-A1C3-DE52F1AA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C84A01-F3E4-43C3-8C6F-81C6B9F9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67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D6F3E-B519-43B8-8339-79897BD5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449453-04CA-4672-AF5C-6B12F56D0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EDC177-E848-4240-ABA2-28C83FB2C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81DE45-50A1-4CD4-BBD6-A757F9A4D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89BA1C-7EDF-4B08-B137-0BFA9A49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0DA49B-3ECA-4CC4-8415-6C01092C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14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E033E-A765-4F6F-BDD1-6A38D6A38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F6B27-437E-4BEE-91FB-49DF36166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A9A23A-7117-416F-90BD-037EFA79C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C5A106-7C26-4936-BD3D-AF6FDC000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B01E9E-1699-4574-8D6B-32315B2C0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485DD7-C7C5-4166-8AAE-FEE45180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72B62B-1B15-4875-AF21-0BFD72BC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39A9E0-C325-479A-8393-47C2E30D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68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8B11A-1D0F-434B-AA6C-B7BAC12B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DB71AB-BF13-4002-BB52-29E1BDD1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C5F980-C904-4BE9-9218-F4E61660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D5095B5-19BA-4C73-8A4F-57EFA132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31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306FDD-6361-4DAC-8661-AF5D96CB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158A1E-4647-4E99-A3DD-626340A7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38AD13-C918-4E06-A307-423392090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34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2D1B6-1882-4B7C-B1DC-76D14180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E583D8-BAB0-46AB-9988-8991A2482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E2F2B5-ED03-4129-9D94-B6C6C96CE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472EDE-5EBE-48AA-9CE2-0AFB9406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EBF904-5DD4-4D27-8C7E-5A09BFE6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0B36E0-2CBC-4FFC-9C1F-E1433964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4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CA3BC-3DB4-45B5-B489-245E7D92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C323A9-EAFF-48E6-AB37-9828E8007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BF4524-D03F-442D-804D-99CA63305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B0EFCC-B2EC-4AD5-8FA1-8F3DAEFDF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79181B-C4B6-4BDC-8033-A550440C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2FCB2D-3B97-482A-BB9F-40A8FDB6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67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788856-70D7-4F16-9F1B-EDAF1A812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22C2A6-D69F-4941-8F87-B79F6E13A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9689F-3ECA-44F1-9E3D-609AFF677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8155-7116-4526-BCD2-D947A264FABB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9BCC4B-A80F-4A64-A015-B0C2E164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121448-8416-4900-95A4-B4F2F4177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C7E2-0AF9-4715-8525-A47C32967E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63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echa derecha 23"/>
          <p:cNvSpPr/>
          <p:nvPr/>
        </p:nvSpPr>
        <p:spPr>
          <a:xfrm>
            <a:off x="1445944" y="3849361"/>
            <a:ext cx="10597376" cy="28487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/>
          <p:cNvSpPr/>
          <p:nvPr/>
        </p:nvSpPr>
        <p:spPr>
          <a:xfrm>
            <a:off x="1445944" y="4557144"/>
            <a:ext cx="3119558" cy="141357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/>
          <p:cNvSpPr/>
          <p:nvPr/>
        </p:nvSpPr>
        <p:spPr>
          <a:xfrm>
            <a:off x="4565502" y="4557144"/>
            <a:ext cx="2988238" cy="141357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/>
          <p:cNvSpPr/>
          <p:nvPr/>
        </p:nvSpPr>
        <p:spPr>
          <a:xfrm>
            <a:off x="7553740" y="4557144"/>
            <a:ext cx="2633869" cy="141357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03207" y="4223036"/>
            <a:ext cx="812145" cy="21013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915352" y="4223035"/>
            <a:ext cx="530592" cy="2101361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1966029" y="4949399"/>
            <a:ext cx="202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BRAND STRATEGY</a:t>
            </a:r>
          </a:p>
          <a:p>
            <a:r>
              <a:rPr lang="es-ES" dirty="0"/>
              <a:t>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859559" y="4949399"/>
            <a:ext cx="202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CHANNEL STRATEGY</a:t>
            </a:r>
          </a:p>
          <a:p>
            <a:r>
              <a:rPr lang="es-ES" dirty="0"/>
              <a:t>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916717" y="4949399"/>
            <a:ext cx="2022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PRODUCT STRATEGY</a:t>
            </a:r>
          </a:p>
          <a:p>
            <a:r>
              <a:rPr lang="es-ES" dirty="0"/>
              <a:t> </a:t>
            </a: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/>
          </p:nvPr>
        </p:nvGraphicFramePr>
        <p:xfrm>
          <a:off x="4668277" y="694668"/>
          <a:ext cx="2222221" cy="48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Organization Chart" r:id="rId3" imgW="4305240" imgH="933120" progId="OrgPlusWOPX.4">
                  <p:embed/>
                </p:oleObj>
              </mc:Choice>
              <mc:Fallback>
                <p:oleObj name="Organization Chart" r:id="rId3" imgW="4305240" imgH="933120" progId="OrgPlusWOPX.4">
                  <p:embed/>
                  <p:pic>
                    <p:nvPicPr>
                      <p:cNvPr id="13" name="Objeto 1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8277" y="694668"/>
                        <a:ext cx="2222221" cy="481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/>
          <p:cNvGraphicFramePr>
            <a:graphicFrameLocks noChangeAspect="1"/>
          </p:cNvGraphicFramePr>
          <p:nvPr>
            <p:extLst/>
          </p:nvPr>
        </p:nvGraphicFramePr>
        <p:xfrm>
          <a:off x="1160769" y="1502317"/>
          <a:ext cx="3078229" cy="64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Organization Chart" r:id="rId5" imgW="3651120" imgH="761760" progId="OrgPlusWOPX.4">
                  <p:embed/>
                </p:oleObj>
              </mc:Choice>
              <mc:Fallback>
                <p:oleObj name="Organization Chart" r:id="rId5" imgW="3651120" imgH="761760" progId="OrgPlusWOPX.4">
                  <p:embed/>
                  <p:pic>
                    <p:nvPicPr>
                      <p:cNvPr id="15" name="Objeto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0769" y="1502317"/>
                        <a:ext cx="3078229" cy="64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/>
          <p:cNvGraphicFramePr>
            <a:graphicFrameLocks noChangeAspect="1"/>
          </p:cNvGraphicFramePr>
          <p:nvPr>
            <p:extLst/>
          </p:nvPr>
        </p:nvGraphicFramePr>
        <p:xfrm>
          <a:off x="4859508" y="1510878"/>
          <a:ext cx="2386296" cy="64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Organization Chart" r:id="rId7" imgW="4673520" imgH="1257120" progId="OrgPlusWOPX.4">
                  <p:embed/>
                </p:oleObj>
              </mc:Choice>
              <mc:Fallback>
                <p:oleObj name="Organization Chart" r:id="rId7" imgW="4673520" imgH="1257120" progId="OrgPlusWOPX.4">
                  <p:embed/>
                  <p:pic>
                    <p:nvPicPr>
                      <p:cNvPr id="16" name="Objeto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9508" y="1510878"/>
                        <a:ext cx="2386296" cy="64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/>
          <p:cNvGraphicFramePr>
            <a:graphicFrameLocks noChangeAspect="1"/>
          </p:cNvGraphicFramePr>
          <p:nvPr>
            <p:extLst/>
          </p:nvPr>
        </p:nvGraphicFramePr>
        <p:xfrm>
          <a:off x="7769286" y="1510878"/>
          <a:ext cx="2101224" cy="64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Organization Chart" r:id="rId9" imgW="4076640" imgH="1257120" progId="OrgPlusWOPX.4">
                  <p:embed/>
                </p:oleObj>
              </mc:Choice>
              <mc:Fallback>
                <p:oleObj name="Organization Chart" r:id="rId9" imgW="4076640" imgH="1257120" progId="OrgPlusWOPX.4">
                  <p:embed/>
                  <p:pic>
                    <p:nvPicPr>
                      <p:cNvPr id="17" name="Objeto 1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69286" y="1510878"/>
                        <a:ext cx="2101224" cy="647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/>
          <p:cNvGraphicFramePr>
            <a:graphicFrameLocks noChangeAspect="1"/>
          </p:cNvGraphicFramePr>
          <p:nvPr>
            <p:extLst/>
          </p:nvPr>
        </p:nvGraphicFramePr>
        <p:xfrm>
          <a:off x="3150975" y="2217671"/>
          <a:ext cx="1088023" cy="43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Organization Chart" r:id="rId11" imgW="1892160" imgH="761760" progId="OrgPlusWOPX.4">
                  <p:embed/>
                </p:oleObj>
              </mc:Choice>
              <mc:Fallback>
                <p:oleObj name="Organization Chart" r:id="rId11" imgW="1892160" imgH="761760" progId="OrgPlusWOPX.4">
                  <p:embed/>
                  <p:pic>
                    <p:nvPicPr>
                      <p:cNvPr id="18" name="Objeto 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50975" y="2217671"/>
                        <a:ext cx="1088023" cy="438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o 18"/>
          <p:cNvGraphicFramePr>
            <a:graphicFrameLocks noChangeAspect="1"/>
          </p:cNvGraphicFramePr>
          <p:nvPr>
            <p:extLst/>
          </p:nvPr>
        </p:nvGraphicFramePr>
        <p:xfrm>
          <a:off x="1181191" y="2212737"/>
          <a:ext cx="1703855" cy="428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Organization Chart" r:id="rId13" imgW="2825640" imgH="761760" progId="OrgPlusWOPX.4">
                  <p:embed/>
                </p:oleObj>
              </mc:Choice>
              <mc:Fallback>
                <p:oleObj name="Organization Chart" r:id="rId13" imgW="2825640" imgH="761760" progId="OrgPlusWOPX.4">
                  <p:embed/>
                  <p:pic>
                    <p:nvPicPr>
                      <p:cNvPr id="19" name="Objeto 1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81191" y="2212737"/>
                        <a:ext cx="1703855" cy="428503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to 19"/>
          <p:cNvGraphicFramePr>
            <a:graphicFrameLocks noChangeAspect="1"/>
          </p:cNvGraphicFramePr>
          <p:nvPr>
            <p:extLst/>
          </p:nvPr>
        </p:nvGraphicFramePr>
        <p:xfrm>
          <a:off x="5095359" y="2220342"/>
          <a:ext cx="1817491" cy="436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Organization Chart" r:id="rId15" imgW="3016080" imgH="761760" progId="OrgPlusWOPX.4">
                  <p:embed/>
                </p:oleObj>
              </mc:Choice>
              <mc:Fallback>
                <p:oleObj name="Organization Chart" r:id="rId15" imgW="3016080" imgH="761760" progId="OrgPlusWOPX.4">
                  <p:embed/>
                  <p:pic>
                    <p:nvPicPr>
                      <p:cNvPr id="20" name="Objeto 1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95359" y="2220342"/>
                        <a:ext cx="1817491" cy="436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to 20"/>
          <p:cNvGraphicFramePr>
            <a:graphicFrameLocks noChangeAspect="1"/>
          </p:cNvGraphicFramePr>
          <p:nvPr>
            <p:extLst/>
          </p:nvPr>
        </p:nvGraphicFramePr>
        <p:xfrm>
          <a:off x="8016882" y="2220342"/>
          <a:ext cx="1606032" cy="449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Organization Chart" r:id="rId17" imgW="2724120" imgH="761760" progId="OrgPlusWOPX.4">
                  <p:embed/>
                </p:oleObj>
              </mc:Choice>
              <mc:Fallback>
                <p:oleObj name="Organization Chart" r:id="rId17" imgW="2724120" imgH="761760" progId="OrgPlusWOPX.4">
                  <p:embed/>
                  <p:pic>
                    <p:nvPicPr>
                      <p:cNvPr id="21" name="Objeto 2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016882" y="2220342"/>
                        <a:ext cx="1606032" cy="449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adroTexto 21"/>
          <p:cNvSpPr txBox="1"/>
          <p:nvPr/>
        </p:nvSpPr>
        <p:spPr>
          <a:xfrm>
            <a:off x="103207" y="4304220"/>
            <a:ext cx="1107996" cy="19389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Local </a:t>
            </a:r>
            <a:r>
              <a:rPr lang="es-ES" b="1" dirty="0" err="1">
                <a:solidFill>
                  <a:srgbClr val="FF0000"/>
                </a:solidFill>
              </a:rPr>
              <a:t>Need</a:t>
            </a:r>
            <a:endParaRPr lang="es-ES" b="1" dirty="0">
              <a:solidFill>
                <a:srgbClr val="FF0000"/>
              </a:solidFill>
            </a:endParaRPr>
          </a:p>
          <a:p>
            <a:pPr algn="ctr"/>
            <a:r>
              <a:rPr lang="es-ES" sz="1200" dirty="0">
                <a:solidFill>
                  <a:schemeClr val="accent1">
                    <a:lumMod val="75000"/>
                  </a:schemeClr>
                </a:solidFill>
              </a:rPr>
              <a:t>Sales </a:t>
            </a:r>
            <a:r>
              <a:rPr lang="es-ES" sz="1200" dirty="0" err="1">
                <a:solidFill>
                  <a:schemeClr val="accent1">
                    <a:lumMod val="75000"/>
                  </a:schemeClr>
                </a:solidFill>
              </a:rPr>
              <a:t>Product</a:t>
            </a:r>
            <a:endParaRPr lang="es-ES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1200" dirty="0">
                <a:solidFill>
                  <a:schemeClr val="accent1">
                    <a:lumMod val="75000"/>
                  </a:schemeClr>
                </a:solidFill>
              </a:rPr>
              <a:t>Marketing </a:t>
            </a:r>
            <a:r>
              <a:rPr lang="es-ES" sz="1200" dirty="0" err="1">
                <a:solidFill>
                  <a:schemeClr val="accent1">
                    <a:lumMod val="75000"/>
                  </a:schemeClr>
                </a:solidFill>
              </a:rPr>
              <a:t>Channe</a:t>
            </a:r>
            <a:r>
              <a:rPr lang="es-ES" sz="1200" dirty="0" err="1"/>
              <a:t>l</a:t>
            </a:r>
            <a:endParaRPr lang="es-ES" sz="1200" dirty="0"/>
          </a:p>
          <a:p>
            <a:r>
              <a:rPr lang="es-ES" dirty="0"/>
              <a:t> 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940770" y="4223034"/>
            <a:ext cx="461665" cy="17476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BUSINESS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10187610" y="4557144"/>
            <a:ext cx="445922" cy="1413575"/>
          </a:xfrm>
          <a:prstGeom prst="rect">
            <a:avLst/>
          </a:prstGeom>
          <a:solidFill>
            <a:schemeClr val="accent1">
              <a:alpha val="70000"/>
            </a:schemeClr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>
            <a:off x="10200005" y="4756348"/>
            <a:ext cx="461665" cy="101516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DESIGN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0705179" y="4534474"/>
            <a:ext cx="738664" cy="1493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MARKET DELIVERY</a:t>
            </a:r>
          </a:p>
        </p:txBody>
      </p:sp>
      <p:sp>
        <p:nvSpPr>
          <p:cNvPr id="31" name="Flecha derecha 30"/>
          <p:cNvSpPr/>
          <p:nvPr/>
        </p:nvSpPr>
        <p:spPr>
          <a:xfrm rot="5400000">
            <a:off x="2489651" y="2482362"/>
            <a:ext cx="589655" cy="110018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Flecha derecha 32"/>
          <p:cNvSpPr/>
          <p:nvPr/>
        </p:nvSpPr>
        <p:spPr>
          <a:xfrm rot="5400000">
            <a:off x="8518378" y="2517158"/>
            <a:ext cx="603039" cy="1035689"/>
          </a:xfrm>
          <a:prstGeom prst="rightArrow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solidFill>
              <a:schemeClr val="accent1">
                <a:shade val="50000"/>
                <a:alpha val="3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Flecha derecha 33"/>
          <p:cNvSpPr/>
          <p:nvPr/>
        </p:nvSpPr>
        <p:spPr>
          <a:xfrm rot="5400000">
            <a:off x="5701572" y="2461712"/>
            <a:ext cx="605063" cy="1059926"/>
          </a:xfrm>
          <a:prstGeom prst="rightArrow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solidFill>
              <a:schemeClr val="accent1">
                <a:shade val="50000"/>
                <a:alpha val="3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35"/>
          <p:cNvSpPr/>
          <p:nvPr/>
        </p:nvSpPr>
        <p:spPr>
          <a:xfrm>
            <a:off x="1402435" y="3399803"/>
            <a:ext cx="8797570" cy="382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Abrir corchete 37"/>
          <p:cNvSpPr/>
          <p:nvPr/>
        </p:nvSpPr>
        <p:spPr>
          <a:xfrm rot="5400000">
            <a:off x="5428895" y="-2829262"/>
            <a:ext cx="90490" cy="841171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/>
          <p:cNvSpPr txBox="1"/>
          <p:nvPr/>
        </p:nvSpPr>
        <p:spPr>
          <a:xfrm>
            <a:off x="1402435" y="3442118"/>
            <a:ext cx="898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accent1">
                    <a:lumMod val="75000"/>
                  </a:schemeClr>
                </a:solidFill>
              </a:rPr>
              <a:t>STRATEGY, PLAYBOOK, GUIDELINES, PLATFORMS, BEST PRACTICES, LEVERAGING, TOOLS, GLOBAL ACTIONS..</a:t>
            </a:r>
          </a:p>
        </p:txBody>
      </p:sp>
      <p:sp>
        <p:nvSpPr>
          <p:cNvPr id="40" name="Flecha derecha 39"/>
          <p:cNvSpPr/>
          <p:nvPr/>
        </p:nvSpPr>
        <p:spPr>
          <a:xfrm rot="5400000">
            <a:off x="2476154" y="3627132"/>
            <a:ext cx="589655" cy="110018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Flecha derecha 40"/>
          <p:cNvSpPr/>
          <p:nvPr/>
        </p:nvSpPr>
        <p:spPr>
          <a:xfrm rot="5400000">
            <a:off x="5704283" y="3644333"/>
            <a:ext cx="605063" cy="1059926"/>
          </a:xfrm>
          <a:prstGeom prst="rightArrow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solidFill>
              <a:schemeClr val="accent1">
                <a:shade val="50000"/>
                <a:alpha val="3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Flecha derecha 41"/>
          <p:cNvSpPr/>
          <p:nvPr/>
        </p:nvSpPr>
        <p:spPr>
          <a:xfrm rot="5400000">
            <a:off x="8568142" y="3667768"/>
            <a:ext cx="605063" cy="1059926"/>
          </a:xfrm>
          <a:prstGeom prst="rightArrow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>
            <a:solidFill>
              <a:schemeClr val="accent1">
                <a:shade val="50000"/>
                <a:alpha val="3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10F59D13-001C-F741-8652-CB0BAFA7CC86}"/>
              </a:ext>
            </a:extLst>
          </p:cNvPr>
          <p:cNvSpPr>
            <a:spLocks noEditPoints="1"/>
          </p:cNvSpPr>
          <p:nvPr/>
        </p:nvSpPr>
        <p:spPr bwMode="auto">
          <a:xfrm>
            <a:off x="11669384" y="444118"/>
            <a:ext cx="134379" cy="844974"/>
          </a:xfrm>
          <a:custGeom>
            <a:avLst/>
            <a:gdLst>
              <a:gd name="T0" fmla="*/ 11 w 384"/>
              <a:gd name="T1" fmla="*/ 98 h 2385"/>
              <a:gd name="T2" fmla="*/ 11 w 384"/>
              <a:gd name="T3" fmla="*/ 469 h 2385"/>
              <a:gd name="T4" fmla="*/ 217 w 384"/>
              <a:gd name="T5" fmla="*/ 469 h 2385"/>
              <a:gd name="T6" fmla="*/ 11 w 384"/>
              <a:gd name="T7" fmla="*/ 175 h 2385"/>
              <a:gd name="T8" fmla="*/ 281 w 384"/>
              <a:gd name="T9" fmla="*/ 725 h 2385"/>
              <a:gd name="T10" fmla="*/ 305 w 384"/>
              <a:gd name="T11" fmla="*/ 741 h 2385"/>
              <a:gd name="T12" fmla="*/ 319 w 384"/>
              <a:gd name="T13" fmla="*/ 768 h 2385"/>
              <a:gd name="T14" fmla="*/ 327 w 384"/>
              <a:gd name="T15" fmla="*/ 801 h 2385"/>
              <a:gd name="T16" fmla="*/ 324 w 384"/>
              <a:gd name="T17" fmla="*/ 840 h 2385"/>
              <a:gd name="T18" fmla="*/ 308 w 384"/>
              <a:gd name="T19" fmla="*/ 882 h 2385"/>
              <a:gd name="T20" fmla="*/ 278 w 384"/>
              <a:gd name="T21" fmla="*/ 909 h 2385"/>
              <a:gd name="T22" fmla="*/ 244 w 384"/>
              <a:gd name="T23" fmla="*/ 921 h 2385"/>
              <a:gd name="T24" fmla="*/ 196 w 384"/>
              <a:gd name="T25" fmla="*/ 926 h 2385"/>
              <a:gd name="T26" fmla="*/ 119 w 384"/>
              <a:gd name="T27" fmla="*/ 914 h 2385"/>
              <a:gd name="T28" fmla="*/ 93 w 384"/>
              <a:gd name="T29" fmla="*/ 900 h 2385"/>
              <a:gd name="T30" fmla="*/ 69 w 384"/>
              <a:gd name="T31" fmla="*/ 870 h 2385"/>
              <a:gd name="T32" fmla="*/ 59 w 384"/>
              <a:gd name="T33" fmla="*/ 837 h 2385"/>
              <a:gd name="T34" fmla="*/ 57 w 384"/>
              <a:gd name="T35" fmla="*/ 801 h 2385"/>
              <a:gd name="T36" fmla="*/ 66 w 384"/>
              <a:gd name="T37" fmla="*/ 762 h 2385"/>
              <a:gd name="T38" fmla="*/ 85 w 384"/>
              <a:gd name="T39" fmla="*/ 736 h 2385"/>
              <a:gd name="T40" fmla="*/ 106 w 384"/>
              <a:gd name="T41" fmla="*/ 724 h 2385"/>
              <a:gd name="T42" fmla="*/ 132 w 384"/>
              <a:gd name="T43" fmla="*/ 616 h 2385"/>
              <a:gd name="T44" fmla="*/ 95 w 384"/>
              <a:gd name="T45" fmla="*/ 624 h 2385"/>
              <a:gd name="T46" fmla="*/ 49 w 384"/>
              <a:gd name="T47" fmla="*/ 654 h 2385"/>
              <a:gd name="T48" fmla="*/ 26 w 384"/>
              <a:gd name="T49" fmla="*/ 690 h 2385"/>
              <a:gd name="T50" fmla="*/ 7 w 384"/>
              <a:gd name="T51" fmla="*/ 748 h 2385"/>
              <a:gd name="T52" fmla="*/ 0 w 384"/>
              <a:gd name="T53" fmla="*/ 813 h 2385"/>
              <a:gd name="T54" fmla="*/ 3 w 384"/>
              <a:gd name="T55" fmla="*/ 854 h 2385"/>
              <a:gd name="T56" fmla="*/ 21 w 384"/>
              <a:gd name="T57" fmla="*/ 920 h 2385"/>
              <a:gd name="T58" fmla="*/ 48 w 384"/>
              <a:gd name="T59" fmla="*/ 968 h 2385"/>
              <a:gd name="T60" fmla="*/ 89 w 384"/>
              <a:gd name="T61" fmla="*/ 1003 h 2385"/>
              <a:gd name="T62" fmla="*/ 127 w 384"/>
              <a:gd name="T63" fmla="*/ 1020 h 2385"/>
              <a:gd name="T64" fmla="*/ 182 w 384"/>
              <a:gd name="T65" fmla="*/ 1029 h 2385"/>
              <a:gd name="T66" fmla="*/ 236 w 384"/>
              <a:gd name="T67" fmla="*/ 1026 h 2385"/>
              <a:gd name="T68" fmla="*/ 282 w 384"/>
              <a:gd name="T69" fmla="*/ 1012 h 2385"/>
              <a:gd name="T70" fmla="*/ 333 w 384"/>
              <a:gd name="T71" fmla="*/ 975 h 2385"/>
              <a:gd name="T72" fmla="*/ 369 w 384"/>
              <a:gd name="T73" fmla="*/ 911 h 2385"/>
              <a:gd name="T74" fmla="*/ 383 w 384"/>
              <a:gd name="T75" fmla="*/ 837 h 2385"/>
              <a:gd name="T76" fmla="*/ 382 w 384"/>
              <a:gd name="T77" fmla="*/ 779 h 2385"/>
              <a:gd name="T78" fmla="*/ 369 w 384"/>
              <a:gd name="T79" fmla="*/ 715 h 2385"/>
              <a:gd name="T80" fmla="*/ 351 w 384"/>
              <a:gd name="T81" fmla="*/ 674 h 2385"/>
              <a:gd name="T82" fmla="*/ 315 w 384"/>
              <a:gd name="T83" fmla="*/ 636 h 2385"/>
              <a:gd name="T84" fmla="*/ 278 w 384"/>
              <a:gd name="T85" fmla="*/ 619 h 2385"/>
              <a:gd name="T86" fmla="*/ 243 w 384"/>
              <a:gd name="T87" fmla="*/ 717 h 2385"/>
              <a:gd name="T88" fmla="*/ 281 w 384"/>
              <a:gd name="T89" fmla="*/ 725 h 2385"/>
              <a:gd name="T90" fmla="*/ 11 w 384"/>
              <a:gd name="T91" fmla="*/ 1918 h 2385"/>
              <a:gd name="T92" fmla="*/ 11 w 384"/>
              <a:gd name="T93" fmla="*/ 2289 h 2385"/>
              <a:gd name="T94" fmla="*/ 217 w 384"/>
              <a:gd name="T95" fmla="*/ 2289 h 2385"/>
              <a:gd name="T96" fmla="*/ 11 w 384"/>
              <a:gd name="T97" fmla="*/ 1994 h 2385"/>
              <a:gd name="T98" fmla="*/ 73 w 384"/>
              <a:gd name="T99" fmla="*/ 1243 h 2385"/>
              <a:gd name="T100" fmla="*/ 376 w 384"/>
              <a:gd name="T101" fmla="*/ 1474 h 2385"/>
              <a:gd name="T102" fmla="*/ 375 w 384"/>
              <a:gd name="T103" fmla="*/ 1120 h 2385"/>
              <a:gd name="T104" fmla="*/ 11 w 384"/>
              <a:gd name="T105" fmla="*/ 1391 h 2385"/>
              <a:gd name="T106" fmla="*/ 376 w 384"/>
              <a:gd name="T107" fmla="*/ 1637 h 2385"/>
              <a:gd name="T108" fmla="*/ 11 w 384"/>
              <a:gd name="T109" fmla="*/ 1391 h 2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4" h="2385">
                <a:moveTo>
                  <a:pt x="376" y="98"/>
                </a:moveTo>
                <a:lnTo>
                  <a:pt x="376" y="0"/>
                </a:lnTo>
                <a:lnTo>
                  <a:pt x="11" y="0"/>
                </a:lnTo>
                <a:lnTo>
                  <a:pt x="11" y="98"/>
                </a:lnTo>
                <a:lnTo>
                  <a:pt x="376" y="98"/>
                </a:lnTo>
                <a:close/>
                <a:moveTo>
                  <a:pt x="158" y="271"/>
                </a:moveTo>
                <a:lnTo>
                  <a:pt x="158" y="469"/>
                </a:lnTo>
                <a:lnTo>
                  <a:pt x="11" y="469"/>
                </a:lnTo>
                <a:lnTo>
                  <a:pt x="11" y="565"/>
                </a:lnTo>
                <a:lnTo>
                  <a:pt x="376" y="565"/>
                </a:lnTo>
                <a:lnTo>
                  <a:pt x="376" y="469"/>
                </a:lnTo>
                <a:lnTo>
                  <a:pt x="217" y="469"/>
                </a:lnTo>
                <a:lnTo>
                  <a:pt x="217" y="271"/>
                </a:lnTo>
                <a:lnTo>
                  <a:pt x="376" y="271"/>
                </a:lnTo>
                <a:lnTo>
                  <a:pt x="376" y="175"/>
                </a:lnTo>
                <a:lnTo>
                  <a:pt x="11" y="175"/>
                </a:lnTo>
                <a:lnTo>
                  <a:pt x="11" y="271"/>
                </a:lnTo>
                <a:lnTo>
                  <a:pt x="158" y="271"/>
                </a:lnTo>
                <a:close/>
                <a:moveTo>
                  <a:pt x="281" y="725"/>
                </a:moveTo>
                <a:lnTo>
                  <a:pt x="281" y="725"/>
                </a:lnTo>
                <a:lnTo>
                  <a:pt x="287" y="728"/>
                </a:lnTo>
                <a:lnTo>
                  <a:pt x="294" y="732"/>
                </a:lnTo>
                <a:lnTo>
                  <a:pt x="300" y="736"/>
                </a:lnTo>
                <a:lnTo>
                  <a:pt x="305" y="741"/>
                </a:lnTo>
                <a:lnTo>
                  <a:pt x="309" y="747"/>
                </a:lnTo>
                <a:lnTo>
                  <a:pt x="313" y="754"/>
                </a:lnTo>
                <a:lnTo>
                  <a:pt x="317" y="761"/>
                </a:lnTo>
                <a:lnTo>
                  <a:pt x="319" y="768"/>
                </a:lnTo>
                <a:lnTo>
                  <a:pt x="319" y="768"/>
                </a:lnTo>
                <a:lnTo>
                  <a:pt x="322" y="778"/>
                </a:lnTo>
                <a:lnTo>
                  <a:pt x="325" y="790"/>
                </a:lnTo>
                <a:lnTo>
                  <a:pt x="327" y="801"/>
                </a:lnTo>
                <a:lnTo>
                  <a:pt x="328" y="813"/>
                </a:lnTo>
                <a:lnTo>
                  <a:pt x="328" y="813"/>
                </a:lnTo>
                <a:lnTo>
                  <a:pt x="327" y="826"/>
                </a:lnTo>
                <a:lnTo>
                  <a:pt x="324" y="840"/>
                </a:lnTo>
                <a:lnTo>
                  <a:pt x="318" y="864"/>
                </a:lnTo>
                <a:lnTo>
                  <a:pt x="318" y="864"/>
                </a:lnTo>
                <a:lnTo>
                  <a:pt x="314" y="874"/>
                </a:lnTo>
                <a:lnTo>
                  <a:pt x="308" y="882"/>
                </a:lnTo>
                <a:lnTo>
                  <a:pt x="302" y="890"/>
                </a:lnTo>
                <a:lnTo>
                  <a:pt x="295" y="897"/>
                </a:lnTo>
                <a:lnTo>
                  <a:pt x="287" y="904"/>
                </a:lnTo>
                <a:lnTo>
                  <a:pt x="278" y="909"/>
                </a:lnTo>
                <a:lnTo>
                  <a:pt x="270" y="914"/>
                </a:lnTo>
                <a:lnTo>
                  <a:pt x="260" y="917"/>
                </a:lnTo>
                <a:lnTo>
                  <a:pt x="260" y="917"/>
                </a:lnTo>
                <a:lnTo>
                  <a:pt x="244" y="921"/>
                </a:lnTo>
                <a:lnTo>
                  <a:pt x="228" y="923"/>
                </a:lnTo>
                <a:lnTo>
                  <a:pt x="212" y="925"/>
                </a:lnTo>
                <a:lnTo>
                  <a:pt x="196" y="926"/>
                </a:lnTo>
                <a:lnTo>
                  <a:pt x="196" y="926"/>
                </a:lnTo>
                <a:lnTo>
                  <a:pt x="176" y="925"/>
                </a:lnTo>
                <a:lnTo>
                  <a:pt x="156" y="923"/>
                </a:lnTo>
                <a:lnTo>
                  <a:pt x="138" y="919"/>
                </a:lnTo>
                <a:lnTo>
                  <a:pt x="119" y="914"/>
                </a:lnTo>
                <a:lnTo>
                  <a:pt x="119" y="914"/>
                </a:lnTo>
                <a:lnTo>
                  <a:pt x="110" y="910"/>
                </a:lnTo>
                <a:lnTo>
                  <a:pt x="102" y="906"/>
                </a:lnTo>
                <a:lnTo>
                  <a:pt x="93" y="900"/>
                </a:lnTo>
                <a:lnTo>
                  <a:pt x="86" y="893"/>
                </a:lnTo>
                <a:lnTo>
                  <a:pt x="79" y="886"/>
                </a:lnTo>
                <a:lnTo>
                  <a:pt x="74" y="878"/>
                </a:lnTo>
                <a:lnTo>
                  <a:pt x="69" y="870"/>
                </a:lnTo>
                <a:lnTo>
                  <a:pt x="66" y="860"/>
                </a:lnTo>
                <a:lnTo>
                  <a:pt x="66" y="860"/>
                </a:lnTo>
                <a:lnTo>
                  <a:pt x="62" y="849"/>
                </a:lnTo>
                <a:lnTo>
                  <a:pt x="59" y="837"/>
                </a:lnTo>
                <a:lnTo>
                  <a:pt x="57" y="825"/>
                </a:lnTo>
                <a:lnTo>
                  <a:pt x="56" y="813"/>
                </a:lnTo>
                <a:lnTo>
                  <a:pt x="56" y="813"/>
                </a:lnTo>
                <a:lnTo>
                  <a:pt x="57" y="801"/>
                </a:lnTo>
                <a:lnTo>
                  <a:pt x="59" y="791"/>
                </a:lnTo>
                <a:lnTo>
                  <a:pt x="63" y="770"/>
                </a:lnTo>
                <a:lnTo>
                  <a:pt x="63" y="770"/>
                </a:lnTo>
                <a:lnTo>
                  <a:pt x="66" y="762"/>
                </a:lnTo>
                <a:lnTo>
                  <a:pt x="70" y="755"/>
                </a:lnTo>
                <a:lnTo>
                  <a:pt x="74" y="747"/>
                </a:lnTo>
                <a:lnTo>
                  <a:pt x="79" y="741"/>
                </a:lnTo>
                <a:lnTo>
                  <a:pt x="85" y="736"/>
                </a:lnTo>
                <a:lnTo>
                  <a:pt x="91" y="731"/>
                </a:lnTo>
                <a:lnTo>
                  <a:pt x="99" y="727"/>
                </a:lnTo>
                <a:lnTo>
                  <a:pt x="106" y="724"/>
                </a:lnTo>
                <a:lnTo>
                  <a:pt x="106" y="724"/>
                </a:lnTo>
                <a:lnTo>
                  <a:pt x="112" y="722"/>
                </a:lnTo>
                <a:lnTo>
                  <a:pt x="119" y="720"/>
                </a:lnTo>
                <a:lnTo>
                  <a:pt x="132" y="719"/>
                </a:lnTo>
                <a:lnTo>
                  <a:pt x="132" y="616"/>
                </a:lnTo>
                <a:lnTo>
                  <a:pt x="132" y="616"/>
                </a:lnTo>
                <a:lnTo>
                  <a:pt x="110" y="621"/>
                </a:lnTo>
                <a:lnTo>
                  <a:pt x="110" y="621"/>
                </a:lnTo>
                <a:lnTo>
                  <a:pt x="95" y="624"/>
                </a:lnTo>
                <a:lnTo>
                  <a:pt x="82" y="629"/>
                </a:lnTo>
                <a:lnTo>
                  <a:pt x="71" y="637"/>
                </a:lnTo>
                <a:lnTo>
                  <a:pt x="60" y="645"/>
                </a:lnTo>
                <a:lnTo>
                  <a:pt x="49" y="654"/>
                </a:lnTo>
                <a:lnTo>
                  <a:pt x="40" y="666"/>
                </a:lnTo>
                <a:lnTo>
                  <a:pt x="32" y="677"/>
                </a:lnTo>
                <a:lnTo>
                  <a:pt x="26" y="690"/>
                </a:lnTo>
                <a:lnTo>
                  <a:pt x="26" y="690"/>
                </a:lnTo>
                <a:lnTo>
                  <a:pt x="21" y="704"/>
                </a:lnTo>
                <a:lnTo>
                  <a:pt x="15" y="718"/>
                </a:lnTo>
                <a:lnTo>
                  <a:pt x="11" y="733"/>
                </a:lnTo>
                <a:lnTo>
                  <a:pt x="7" y="748"/>
                </a:lnTo>
                <a:lnTo>
                  <a:pt x="4" y="764"/>
                </a:lnTo>
                <a:lnTo>
                  <a:pt x="2" y="781"/>
                </a:lnTo>
                <a:lnTo>
                  <a:pt x="0" y="796"/>
                </a:lnTo>
                <a:lnTo>
                  <a:pt x="0" y="813"/>
                </a:lnTo>
                <a:lnTo>
                  <a:pt x="0" y="813"/>
                </a:lnTo>
                <a:lnTo>
                  <a:pt x="0" y="827"/>
                </a:lnTo>
                <a:lnTo>
                  <a:pt x="1" y="841"/>
                </a:lnTo>
                <a:lnTo>
                  <a:pt x="3" y="854"/>
                </a:lnTo>
                <a:lnTo>
                  <a:pt x="5" y="867"/>
                </a:lnTo>
                <a:lnTo>
                  <a:pt x="11" y="894"/>
                </a:lnTo>
                <a:lnTo>
                  <a:pt x="21" y="920"/>
                </a:lnTo>
                <a:lnTo>
                  <a:pt x="21" y="920"/>
                </a:lnTo>
                <a:lnTo>
                  <a:pt x="26" y="934"/>
                </a:lnTo>
                <a:lnTo>
                  <a:pt x="33" y="946"/>
                </a:lnTo>
                <a:lnTo>
                  <a:pt x="40" y="958"/>
                </a:lnTo>
                <a:lnTo>
                  <a:pt x="48" y="968"/>
                </a:lnTo>
                <a:lnTo>
                  <a:pt x="57" y="978"/>
                </a:lnTo>
                <a:lnTo>
                  <a:pt x="67" y="988"/>
                </a:lnTo>
                <a:lnTo>
                  <a:pt x="78" y="996"/>
                </a:lnTo>
                <a:lnTo>
                  <a:pt x="89" y="1003"/>
                </a:lnTo>
                <a:lnTo>
                  <a:pt x="89" y="1003"/>
                </a:lnTo>
                <a:lnTo>
                  <a:pt x="102" y="1009"/>
                </a:lnTo>
                <a:lnTo>
                  <a:pt x="114" y="1015"/>
                </a:lnTo>
                <a:lnTo>
                  <a:pt x="127" y="1020"/>
                </a:lnTo>
                <a:lnTo>
                  <a:pt x="141" y="1023"/>
                </a:lnTo>
                <a:lnTo>
                  <a:pt x="154" y="1026"/>
                </a:lnTo>
                <a:lnTo>
                  <a:pt x="167" y="1028"/>
                </a:lnTo>
                <a:lnTo>
                  <a:pt x="182" y="1029"/>
                </a:lnTo>
                <a:lnTo>
                  <a:pt x="196" y="1029"/>
                </a:lnTo>
                <a:lnTo>
                  <a:pt x="196" y="1029"/>
                </a:lnTo>
                <a:lnTo>
                  <a:pt x="217" y="1028"/>
                </a:lnTo>
                <a:lnTo>
                  <a:pt x="236" y="1026"/>
                </a:lnTo>
                <a:lnTo>
                  <a:pt x="256" y="1022"/>
                </a:lnTo>
                <a:lnTo>
                  <a:pt x="274" y="1015"/>
                </a:lnTo>
                <a:lnTo>
                  <a:pt x="274" y="1015"/>
                </a:lnTo>
                <a:lnTo>
                  <a:pt x="282" y="1012"/>
                </a:lnTo>
                <a:lnTo>
                  <a:pt x="291" y="1008"/>
                </a:lnTo>
                <a:lnTo>
                  <a:pt x="306" y="999"/>
                </a:lnTo>
                <a:lnTo>
                  <a:pt x="320" y="988"/>
                </a:lnTo>
                <a:lnTo>
                  <a:pt x="333" y="975"/>
                </a:lnTo>
                <a:lnTo>
                  <a:pt x="344" y="961"/>
                </a:lnTo>
                <a:lnTo>
                  <a:pt x="354" y="945"/>
                </a:lnTo>
                <a:lnTo>
                  <a:pt x="362" y="929"/>
                </a:lnTo>
                <a:lnTo>
                  <a:pt x="369" y="911"/>
                </a:lnTo>
                <a:lnTo>
                  <a:pt x="369" y="911"/>
                </a:lnTo>
                <a:lnTo>
                  <a:pt x="375" y="887"/>
                </a:lnTo>
                <a:lnTo>
                  <a:pt x="380" y="862"/>
                </a:lnTo>
                <a:lnTo>
                  <a:pt x="383" y="837"/>
                </a:lnTo>
                <a:lnTo>
                  <a:pt x="384" y="813"/>
                </a:lnTo>
                <a:lnTo>
                  <a:pt x="384" y="813"/>
                </a:lnTo>
                <a:lnTo>
                  <a:pt x="383" y="796"/>
                </a:lnTo>
                <a:lnTo>
                  <a:pt x="382" y="779"/>
                </a:lnTo>
                <a:lnTo>
                  <a:pt x="380" y="763"/>
                </a:lnTo>
                <a:lnTo>
                  <a:pt x="377" y="747"/>
                </a:lnTo>
                <a:lnTo>
                  <a:pt x="374" y="731"/>
                </a:lnTo>
                <a:lnTo>
                  <a:pt x="369" y="715"/>
                </a:lnTo>
                <a:lnTo>
                  <a:pt x="363" y="701"/>
                </a:lnTo>
                <a:lnTo>
                  <a:pt x="357" y="686"/>
                </a:lnTo>
                <a:lnTo>
                  <a:pt x="357" y="686"/>
                </a:lnTo>
                <a:lnTo>
                  <a:pt x="351" y="674"/>
                </a:lnTo>
                <a:lnTo>
                  <a:pt x="344" y="663"/>
                </a:lnTo>
                <a:lnTo>
                  <a:pt x="336" y="652"/>
                </a:lnTo>
                <a:lnTo>
                  <a:pt x="325" y="643"/>
                </a:lnTo>
                <a:lnTo>
                  <a:pt x="315" y="636"/>
                </a:lnTo>
                <a:lnTo>
                  <a:pt x="303" y="628"/>
                </a:lnTo>
                <a:lnTo>
                  <a:pt x="291" y="623"/>
                </a:lnTo>
                <a:lnTo>
                  <a:pt x="278" y="619"/>
                </a:lnTo>
                <a:lnTo>
                  <a:pt x="278" y="619"/>
                </a:lnTo>
                <a:lnTo>
                  <a:pt x="261" y="615"/>
                </a:lnTo>
                <a:lnTo>
                  <a:pt x="242" y="614"/>
                </a:lnTo>
                <a:lnTo>
                  <a:pt x="243" y="717"/>
                </a:lnTo>
                <a:lnTo>
                  <a:pt x="243" y="717"/>
                </a:lnTo>
                <a:lnTo>
                  <a:pt x="254" y="717"/>
                </a:lnTo>
                <a:lnTo>
                  <a:pt x="263" y="718"/>
                </a:lnTo>
                <a:lnTo>
                  <a:pt x="272" y="722"/>
                </a:lnTo>
                <a:lnTo>
                  <a:pt x="281" y="725"/>
                </a:lnTo>
                <a:close/>
                <a:moveTo>
                  <a:pt x="376" y="1918"/>
                </a:moveTo>
                <a:lnTo>
                  <a:pt x="376" y="1820"/>
                </a:lnTo>
                <a:lnTo>
                  <a:pt x="11" y="1820"/>
                </a:lnTo>
                <a:lnTo>
                  <a:pt x="11" y="1918"/>
                </a:lnTo>
                <a:lnTo>
                  <a:pt x="376" y="1918"/>
                </a:lnTo>
                <a:close/>
                <a:moveTo>
                  <a:pt x="158" y="2091"/>
                </a:moveTo>
                <a:lnTo>
                  <a:pt x="158" y="2289"/>
                </a:lnTo>
                <a:lnTo>
                  <a:pt x="11" y="2289"/>
                </a:lnTo>
                <a:lnTo>
                  <a:pt x="11" y="2385"/>
                </a:lnTo>
                <a:lnTo>
                  <a:pt x="376" y="2385"/>
                </a:lnTo>
                <a:lnTo>
                  <a:pt x="376" y="2289"/>
                </a:lnTo>
                <a:lnTo>
                  <a:pt x="217" y="2289"/>
                </a:lnTo>
                <a:lnTo>
                  <a:pt x="217" y="2091"/>
                </a:lnTo>
                <a:lnTo>
                  <a:pt x="376" y="2091"/>
                </a:lnTo>
                <a:lnTo>
                  <a:pt x="376" y="1994"/>
                </a:lnTo>
                <a:lnTo>
                  <a:pt x="11" y="1994"/>
                </a:lnTo>
                <a:lnTo>
                  <a:pt x="11" y="2091"/>
                </a:lnTo>
                <a:lnTo>
                  <a:pt x="158" y="2091"/>
                </a:lnTo>
                <a:close/>
                <a:moveTo>
                  <a:pt x="238" y="1311"/>
                </a:moveTo>
                <a:lnTo>
                  <a:pt x="73" y="1243"/>
                </a:lnTo>
                <a:lnTo>
                  <a:pt x="238" y="1175"/>
                </a:lnTo>
                <a:lnTo>
                  <a:pt x="238" y="1311"/>
                </a:lnTo>
                <a:close/>
                <a:moveTo>
                  <a:pt x="11" y="1303"/>
                </a:moveTo>
                <a:lnTo>
                  <a:pt x="376" y="1474"/>
                </a:lnTo>
                <a:lnTo>
                  <a:pt x="376" y="1365"/>
                </a:lnTo>
                <a:lnTo>
                  <a:pt x="298" y="1335"/>
                </a:lnTo>
                <a:lnTo>
                  <a:pt x="298" y="1152"/>
                </a:lnTo>
                <a:lnTo>
                  <a:pt x="375" y="1120"/>
                </a:lnTo>
                <a:lnTo>
                  <a:pt x="375" y="1012"/>
                </a:lnTo>
                <a:lnTo>
                  <a:pt x="11" y="1185"/>
                </a:lnTo>
                <a:lnTo>
                  <a:pt x="11" y="1303"/>
                </a:lnTo>
                <a:close/>
                <a:moveTo>
                  <a:pt x="11" y="1391"/>
                </a:moveTo>
                <a:lnTo>
                  <a:pt x="11" y="1786"/>
                </a:lnTo>
                <a:lnTo>
                  <a:pt x="73" y="1786"/>
                </a:lnTo>
                <a:lnTo>
                  <a:pt x="73" y="1637"/>
                </a:lnTo>
                <a:lnTo>
                  <a:pt x="376" y="1637"/>
                </a:lnTo>
                <a:lnTo>
                  <a:pt x="376" y="1539"/>
                </a:lnTo>
                <a:lnTo>
                  <a:pt x="73" y="1539"/>
                </a:lnTo>
                <a:lnTo>
                  <a:pt x="73" y="1390"/>
                </a:lnTo>
                <a:lnTo>
                  <a:pt x="11" y="1391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04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Organization Chart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juan dominguez frias</dc:creator>
  <cp:lastModifiedBy>jose juan dominguez frias</cp:lastModifiedBy>
  <cp:revision>2</cp:revision>
  <dcterms:created xsi:type="dcterms:W3CDTF">2019-05-06T16:45:59Z</dcterms:created>
  <dcterms:modified xsi:type="dcterms:W3CDTF">2019-05-06T16:46:33Z</dcterms:modified>
</cp:coreProperties>
</file>